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80" r:id="rId1"/>
  </p:sldMasterIdLst>
  <p:sldIdLst>
    <p:sldId id="256" r:id="rId2"/>
    <p:sldId id="265" r:id="rId3"/>
    <p:sldId id="264" r:id="rId4"/>
    <p:sldId id="262" r:id="rId5"/>
    <p:sldId id="263" r:id="rId6"/>
    <p:sldId id="257" r:id="rId7"/>
    <p:sldId id="260" r:id="rId8"/>
    <p:sldId id="258" r:id="rId9"/>
    <p:sldId id="259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2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FC4BD18-4076-4EED-B71E-51EDE9D873D8}" type="datetimeFigureOut">
              <a:rPr lang="en-US" smtClean="0"/>
              <a:pPr/>
              <a:t>9/4/2009</a:t>
            </a:fld>
            <a:endParaRPr lang="en-A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4A6D43-AB13-4C4F-97D2-66B18BA3B5C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C4BD18-4076-4EED-B71E-51EDE9D873D8}" type="datetimeFigureOut">
              <a:rPr lang="en-US" smtClean="0"/>
              <a:pPr/>
              <a:t>9/4/2009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A6D43-AB13-4C4F-97D2-66B18BA3B5C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C4BD18-4076-4EED-B71E-51EDE9D873D8}" type="datetimeFigureOut">
              <a:rPr lang="en-US" smtClean="0"/>
              <a:pPr/>
              <a:t>9/4/2009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A6D43-AB13-4C4F-97D2-66B18BA3B5C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C4BD18-4076-4EED-B71E-51EDE9D873D8}" type="datetimeFigureOut">
              <a:rPr lang="en-US" smtClean="0"/>
              <a:pPr/>
              <a:t>9/4/2009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A6D43-AB13-4C4F-97D2-66B18BA3B5C7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C4BD18-4076-4EED-B71E-51EDE9D873D8}" type="datetimeFigureOut">
              <a:rPr lang="en-US" smtClean="0"/>
              <a:pPr/>
              <a:t>9/4/2009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A6D43-AB13-4C4F-97D2-66B18BA3B5C7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C4BD18-4076-4EED-B71E-51EDE9D873D8}" type="datetimeFigureOut">
              <a:rPr lang="en-US" smtClean="0"/>
              <a:pPr/>
              <a:t>9/4/2009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A6D43-AB13-4C4F-97D2-66B18BA3B5C7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C4BD18-4076-4EED-B71E-51EDE9D873D8}" type="datetimeFigureOut">
              <a:rPr lang="en-US" smtClean="0"/>
              <a:pPr/>
              <a:t>9/4/2009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A6D43-AB13-4C4F-97D2-66B18BA3B5C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C4BD18-4076-4EED-B71E-51EDE9D873D8}" type="datetimeFigureOut">
              <a:rPr lang="en-US" smtClean="0"/>
              <a:pPr/>
              <a:t>9/4/2009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A6D43-AB13-4C4F-97D2-66B18BA3B5C7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C4BD18-4076-4EED-B71E-51EDE9D873D8}" type="datetimeFigureOut">
              <a:rPr lang="en-US" smtClean="0"/>
              <a:pPr/>
              <a:t>9/4/2009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A6D43-AB13-4C4F-97D2-66B18BA3B5C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FC4BD18-4076-4EED-B71E-51EDE9D873D8}" type="datetimeFigureOut">
              <a:rPr lang="en-US" smtClean="0"/>
              <a:pPr/>
              <a:t>9/4/2009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A6D43-AB13-4C4F-97D2-66B18BA3B5C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FC4BD18-4076-4EED-B71E-51EDE9D873D8}" type="datetimeFigureOut">
              <a:rPr lang="en-US" smtClean="0"/>
              <a:pPr/>
              <a:t>9/4/2009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4A6D43-AB13-4C4F-97D2-66B18BA3B5C7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FC4BD18-4076-4EED-B71E-51EDE9D873D8}" type="datetimeFigureOut">
              <a:rPr lang="en-US" smtClean="0"/>
              <a:pPr/>
              <a:t>9/4/2009</a:t>
            </a:fld>
            <a:endParaRPr lang="en-A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94A6D43-AB13-4C4F-97D2-66B18BA3B5C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10.xml"/><Relationship Id="rId7" Type="http://schemas.openxmlformats.org/officeDocument/2006/relationships/slide" Target="slide9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10" Type="http://schemas.openxmlformats.org/officeDocument/2006/relationships/slide" Target="slide2.xml"/><Relationship Id="rId4" Type="http://schemas.openxmlformats.org/officeDocument/2006/relationships/slide" Target="slide8.xml"/><Relationship Id="rId9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3/38/Lt_Mike_Hunter_1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allpapers.free-review.net/r?12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142852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AU" dirty="0" smtClean="0"/>
              <a:t>Blake’s awesome flight glossary!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2" y="1428736"/>
            <a:ext cx="6400800" cy="4857784"/>
          </a:xfrm>
        </p:spPr>
        <p:txBody>
          <a:bodyPr>
            <a:normAutofit/>
          </a:bodyPr>
          <a:lstStyle/>
          <a:p>
            <a:pPr algn="ctr"/>
            <a:endParaRPr lang="en-AU" b="1" dirty="0" smtClean="0"/>
          </a:p>
          <a:p>
            <a:pPr algn="ctr"/>
            <a:r>
              <a:rPr lang="en-AU" b="1" dirty="0" smtClean="0">
                <a:hlinkClick r:id="rId2" action="ppaction://hlinksldjump"/>
              </a:rPr>
              <a:t>Air Resistance</a:t>
            </a:r>
            <a:endParaRPr lang="en-AU" b="1" dirty="0" smtClean="0"/>
          </a:p>
          <a:p>
            <a:pPr algn="ctr"/>
            <a:r>
              <a:rPr lang="en-AU" b="1" dirty="0" smtClean="0">
                <a:hlinkClick r:id="rId3" action="ppaction://hlinksldjump"/>
              </a:rPr>
              <a:t>Aerodynamics</a:t>
            </a:r>
            <a:endParaRPr lang="en-AU" b="1" dirty="0" smtClean="0"/>
          </a:p>
          <a:p>
            <a:pPr algn="ctr"/>
            <a:r>
              <a:rPr lang="en-AU" b="1" dirty="0" smtClean="0">
                <a:hlinkClick r:id="rId4" action="ppaction://hlinksldjump"/>
              </a:rPr>
              <a:t>Sound Barrier</a:t>
            </a:r>
            <a:endParaRPr lang="en-AU" b="1" dirty="0" smtClean="0"/>
          </a:p>
          <a:p>
            <a:pPr algn="ctr"/>
            <a:r>
              <a:rPr lang="en-AU" b="1" dirty="0" smtClean="0">
                <a:hlinkClick r:id="rId5" action="ppaction://hlinksldjump"/>
              </a:rPr>
              <a:t>Auto Pilot</a:t>
            </a:r>
            <a:endParaRPr lang="en-AU" b="1" dirty="0" smtClean="0"/>
          </a:p>
          <a:p>
            <a:pPr algn="ctr"/>
            <a:r>
              <a:rPr lang="en-AU" b="1" dirty="0" smtClean="0">
                <a:hlinkClick r:id="rId6" action="ppaction://hlinksldjump"/>
              </a:rPr>
              <a:t>Thermal</a:t>
            </a:r>
            <a:endParaRPr lang="en-AU" b="1" dirty="0" smtClean="0"/>
          </a:p>
          <a:p>
            <a:pPr algn="ctr"/>
            <a:r>
              <a:rPr lang="en-AU" b="1" dirty="0" smtClean="0">
                <a:hlinkClick r:id="rId7" action="ppaction://hlinksldjump"/>
              </a:rPr>
              <a:t>Fuselage</a:t>
            </a:r>
            <a:endParaRPr lang="en-AU" b="1" dirty="0" smtClean="0"/>
          </a:p>
          <a:p>
            <a:pPr algn="ctr"/>
            <a:r>
              <a:rPr lang="en-AU" b="1" dirty="0" smtClean="0">
                <a:hlinkClick r:id="rId8" action="ppaction://hlinksldjump"/>
              </a:rPr>
              <a:t>Aileron</a:t>
            </a:r>
            <a:endParaRPr lang="en-AU" b="1" dirty="0" smtClean="0"/>
          </a:p>
          <a:p>
            <a:pPr algn="ctr"/>
            <a:r>
              <a:rPr lang="en-AU" b="1" dirty="0" smtClean="0">
                <a:hlinkClick r:id="rId9" action="ppaction://hlinksldjump"/>
              </a:rPr>
              <a:t>Aviator</a:t>
            </a:r>
            <a:endParaRPr lang="en-AU" b="1" dirty="0" smtClean="0"/>
          </a:p>
          <a:p>
            <a:pPr algn="ctr"/>
            <a:r>
              <a:rPr lang="en-AU" b="1" dirty="0" smtClean="0">
                <a:hlinkClick r:id="rId10" action="ppaction://hlinksldjump"/>
              </a:rPr>
              <a:t>Supersonic</a:t>
            </a:r>
            <a:endParaRPr lang="en-AU" b="1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3071802" y="6143644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hlinkClick r:id="" action="ppaction://hlinkshowjump?jump=endshow"/>
              </a:rPr>
              <a:t>End Slide Show</a:t>
            </a:r>
            <a:endParaRPr lang="en-A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9475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b="1" dirty="0" smtClean="0"/>
              <a:t>If a plane is aerodynamic it means that it move</a:t>
            </a:r>
          </a:p>
          <a:p>
            <a:pPr algn="ctr">
              <a:buNone/>
            </a:pPr>
            <a:r>
              <a:rPr lang="en-AU" b="1" dirty="0" smtClean="0"/>
              <a:t>through the air with very little drag.</a:t>
            </a:r>
            <a:endParaRPr lang="en-AU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Aerodynamics</a:t>
            </a:r>
            <a:endParaRPr lang="en-AU" dirty="0"/>
          </a:p>
        </p:txBody>
      </p:sp>
      <p:pic>
        <p:nvPicPr>
          <p:cNvPr id="18438" name="Picture 6" descr="http://www.fighter-planes.com/5max/i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643182"/>
            <a:ext cx="5715040" cy="3286148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500826" y="6143644"/>
            <a:ext cx="2007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AU" b="1" dirty="0" smtClean="0">
                <a:hlinkClick r:id="rId3" action="ppaction://hlinksldjump"/>
              </a:rPr>
              <a:t>Back to glossary</a:t>
            </a:r>
            <a:endParaRPr lang="en-A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80466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AU" b="1" dirty="0" smtClean="0"/>
              <a:t>If something is supersonic it means that it can travel faster than sound.</a:t>
            </a:r>
            <a:endParaRPr lang="en-AU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Supersonic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6643702" y="6143644"/>
            <a:ext cx="2007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AU" b="1" dirty="0" smtClean="0">
                <a:hlinkClick r:id="rId2" action="ppaction://hlinksldjump"/>
              </a:rPr>
              <a:t>Back to glossary</a:t>
            </a:r>
            <a:endParaRPr lang="en-AU" b="1" dirty="0"/>
          </a:p>
        </p:txBody>
      </p:sp>
      <p:pic>
        <p:nvPicPr>
          <p:cNvPr id="9218" name="Picture 2" descr="airf18fsuperhornetlandijh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357430"/>
            <a:ext cx="5715000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733226"/>
          </a:xfrm>
        </p:spPr>
        <p:txBody>
          <a:bodyPr/>
          <a:lstStyle/>
          <a:p>
            <a:pPr algn="ctr">
              <a:buNone/>
            </a:pPr>
            <a:r>
              <a:rPr lang="en-AU" b="1" dirty="0" smtClean="0"/>
              <a:t>An aviator is someone who fly's planes.</a:t>
            </a:r>
            <a:endParaRPr lang="en-AU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Aviator</a:t>
            </a:r>
            <a:endParaRPr lang="en-AU" dirty="0"/>
          </a:p>
        </p:txBody>
      </p:sp>
      <p:pic>
        <p:nvPicPr>
          <p:cNvPr id="21506" name="Picture 2" descr="File:Lt Mike Hunter 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214554"/>
            <a:ext cx="5214974" cy="349089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643702" y="6215082"/>
            <a:ext cx="2007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AU" b="1" dirty="0" smtClean="0">
                <a:hlinkClick r:id="rId4" action="ppaction://hlinksldjump"/>
              </a:rPr>
              <a:t>Back to glossary</a:t>
            </a:r>
            <a:endParaRPr lang="en-A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3761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b="1" dirty="0" smtClean="0"/>
              <a:t>Auto pilot is a function some planes have</a:t>
            </a:r>
          </a:p>
          <a:p>
            <a:pPr algn="ctr">
              <a:buNone/>
            </a:pPr>
            <a:r>
              <a:rPr lang="en-AU" b="1" dirty="0" smtClean="0"/>
              <a:t>which allow the plane to fly to its destination without a pilot. </a:t>
            </a:r>
            <a:endParaRPr lang="en-AU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en-AU" dirty="0" smtClean="0"/>
              <a:t>Auto Pilot</a:t>
            </a:r>
            <a:endParaRPr lang="en-AU" dirty="0"/>
          </a:p>
        </p:txBody>
      </p:sp>
      <p:pic>
        <p:nvPicPr>
          <p:cNvPr id="6146" name="Picture 2" descr="http://www.cartoonstock.com/newscartoons/cartoonists/mfl/lowres/mfln293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857496"/>
            <a:ext cx="5572164" cy="321471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143637" y="6215082"/>
            <a:ext cx="2000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AU" b="1" dirty="0" smtClean="0">
                <a:hlinkClick r:id="rId3" action="ppaction://hlinksldjump"/>
              </a:rPr>
              <a:t>Back to glossary</a:t>
            </a:r>
            <a:endParaRPr lang="en-A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0189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b="1" dirty="0" smtClean="0"/>
              <a:t>Thermal currents are currents of warm air</a:t>
            </a:r>
          </a:p>
          <a:p>
            <a:pPr algn="ctr">
              <a:buNone/>
            </a:pPr>
            <a:r>
              <a:rPr lang="en-AU" b="1" dirty="0" smtClean="0"/>
              <a:t>which help planes to stay in the air.</a:t>
            </a:r>
            <a:endParaRPr lang="en-AU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Thermal</a:t>
            </a:r>
            <a:endParaRPr lang="en-AU" dirty="0"/>
          </a:p>
        </p:txBody>
      </p:sp>
      <p:pic>
        <p:nvPicPr>
          <p:cNvPr id="20482" name="Picture 2" descr=" Desktop Wallpaper · Gallery · Sports &#10; Hang - glider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571744"/>
            <a:ext cx="5786478" cy="335758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286512" y="6215082"/>
            <a:ext cx="2007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AU" b="1" dirty="0" smtClean="0">
                <a:hlinkClick r:id="rId4" action="ppaction://hlinksldjump"/>
              </a:rPr>
              <a:t>Back to glossary</a:t>
            </a:r>
            <a:endParaRPr lang="en-A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0063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b="1" dirty="0" smtClean="0"/>
              <a:t>The ailerons is the parts on the of the plane </a:t>
            </a:r>
          </a:p>
          <a:p>
            <a:pPr algn="ctr">
              <a:buNone/>
            </a:pPr>
            <a:r>
              <a:rPr lang="en-AU" b="1" dirty="0" smtClean="0"/>
              <a:t>which steer it.</a:t>
            </a:r>
          </a:p>
          <a:p>
            <a:pPr algn="ctr">
              <a:buNone/>
            </a:pPr>
            <a:endParaRPr lang="en-AU" sz="1600" dirty="0" smtClean="0"/>
          </a:p>
          <a:p>
            <a:pPr algn="ctr">
              <a:buNone/>
            </a:pPr>
            <a:endParaRPr lang="en-AU" sz="1600" dirty="0"/>
          </a:p>
          <a:p>
            <a:pPr algn="ctr">
              <a:buNone/>
            </a:pPr>
            <a:endParaRPr lang="en-AU" sz="1600" dirty="0" smtClean="0"/>
          </a:p>
          <a:p>
            <a:pPr algn="ctr">
              <a:buNone/>
            </a:pPr>
            <a:endParaRPr lang="en-AU" sz="1600" dirty="0"/>
          </a:p>
          <a:p>
            <a:pPr algn="ctr">
              <a:buNone/>
            </a:pPr>
            <a:endParaRPr lang="en-AU" sz="1600" dirty="0" smtClean="0"/>
          </a:p>
          <a:p>
            <a:pPr algn="ctr">
              <a:buNone/>
            </a:pPr>
            <a:endParaRPr lang="en-AU" sz="1600" dirty="0"/>
          </a:p>
          <a:p>
            <a:pPr algn="ctr">
              <a:buNone/>
            </a:pPr>
            <a:endParaRPr lang="en-AU" sz="1600" dirty="0" smtClean="0"/>
          </a:p>
          <a:p>
            <a:pPr algn="ctr">
              <a:buNone/>
            </a:pPr>
            <a:endParaRPr lang="en-AU" sz="1600" dirty="0"/>
          </a:p>
          <a:p>
            <a:pPr algn="ctr">
              <a:buNone/>
            </a:pPr>
            <a:endParaRPr lang="en-AU" sz="1600" dirty="0" smtClean="0"/>
          </a:p>
          <a:p>
            <a:pPr algn="ctr">
              <a:buNone/>
            </a:pPr>
            <a:endParaRPr lang="en-AU" sz="1600" dirty="0"/>
          </a:p>
          <a:p>
            <a:pPr algn="ctr">
              <a:buNone/>
            </a:pPr>
            <a:endParaRPr lang="en-AU" sz="1600" b="1" dirty="0" smtClean="0"/>
          </a:p>
          <a:p>
            <a:pPr>
              <a:buNone/>
            </a:pPr>
            <a:endParaRPr lang="en-AU" sz="1600" b="1" dirty="0"/>
          </a:p>
          <a:p>
            <a:pPr algn="ctr">
              <a:buNone/>
            </a:pPr>
            <a:endParaRPr lang="en-AU" dirty="0" smtClean="0"/>
          </a:p>
          <a:p>
            <a:pPr algn="ctr">
              <a:buNone/>
            </a:pPr>
            <a:endParaRPr lang="en-AU" dirty="0"/>
          </a:p>
          <a:p>
            <a:pPr algn="ctr">
              <a:buNone/>
            </a:pPr>
            <a:endParaRPr lang="en-AU" dirty="0" smtClean="0"/>
          </a:p>
          <a:p>
            <a:pPr algn="ctr">
              <a:buNone/>
            </a:pPr>
            <a:endParaRPr lang="en-AU" dirty="0" smtClean="0"/>
          </a:p>
          <a:p>
            <a:pPr>
              <a:buNone/>
            </a:pPr>
            <a:endParaRPr lang="en-AU" sz="1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algn="ctr"/>
            <a:r>
              <a:rPr lang="en-AU" dirty="0" smtClean="0"/>
              <a:t>Aileron</a:t>
            </a:r>
            <a:endParaRPr lang="en-AU" dirty="0"/>
          </a:p>
        </p:txBody>
      </p:sp>
      <p:sp>
        <p:nvSpPr>
          <p:cNvPr id="7" name="Rectangle 6"/>
          <p:cNvSpPr/>
          <p:nvPr/>
        </p:nvSpPr>
        <p:spPr>
          <a:xfrm>
            <a:off x="6500826" y="6286520"/>
            <a:ext cx="2007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AU" b="1" dirty="0" smtClean="0">
                <a:hlinkClick r:id="rId2" action="ppaction://hlinksldjump"/>
              </a:rPr>
              <a:t>Back to glossary</a:t>
            </a:r>
            <a:endParaRPr lang="en-AU" b="1" dirty="0"/>
          </a:p>
        </p:txBody>
      </p:sp>
      <p:pic>
        <p:nvPicPr>
          <p:cNvPr id="3073" name="Picture 1" descr="C:\Users\gr56\AppData\Local\Microsoft\Windows\Temporary Internet Files\Content.IE5\150KEFOH\MCj042420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000372"/>
            <a:ext cx="4143404" cy="2733193"/>
          </a:xfrm>
          <a:prstGeom prst="rect">
            <a:avLst/>
          </a:prstGeom>
          <a:noFill/>
        </p:spPr>
      </p:pic>
      <p:cxnSp>
        <p:nvCxnSpPr>
          <p:cNvPr id="13" name="Straight Arrow Connector 12"/>
          <p:cNvCxnSpPr/>
          <p:nvPr/>
        </p:nvCxnSpPr>
        <p:spPr>
          <a:xfrm rot="10800000" flipV="1">
            <a:off x="4000496" y="2643182"/>
            <a:ext cx="2000264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 flipV="1">
            <a:off x="6429388" y="4357694"/>
            <a:ext cx="2000264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87610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AU" b="1" dirty="0" smtClean="0"/>
              <a:t>If something is air resistant it means that it is resistant to wind and drag.</a:t>
            </a:r>
            <a:endParaRPr lang="en-AU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Air Resistance</a:t>
            </a:r>
            <a:endParaRPr lang="en-AU" dirty="0"/>
          </a:p>
        </p:txBody>
      </p:sp>
      <p:sp>
        <p:nvSpPr>
          <p:cNvPr id="14" name="Rectangle 13"/>
          <p:cNvSpPr/>
          <p:nvPr/>
        </p:nvSpPr>
        <p:spPr>
          <a:xfrm>
            <a:off x="6500826" y="6143644"/>
            <a:ext cx="2007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AU" b="1" dirty="0" smtClean="0">
                <a:hlinkClick r:id="rId2" action="ppaction://hlinksldjump"/>
              </a:rPr>
              <a:t>Back to glossary</a:t>
            </a:r>
            <a:endParaRPr lang="en-AU" b="1" dirty="0"/>
          </a:p>
        </p:txBody>
      </p:sp>
      <p:pic>
        <p:nvPicPr>
          <p:cNvPr id="4098" name="Picture 2" descr="http://www.theamericanmind.com/wp/wp-content/uploads/2006/11/stealth-figh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428868"/>
            <a:ext cx="5715000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b="1" dirty="0" smtClean="0"/>
              <a:t>The sound barrier is the speed of sound.</a:t>
            </a:r>
            <a:endParaRPr lang="en-AU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Sound Barrier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>
            <a:off x="5786446" y="6286520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 smtClean="0">
                <a:hlinkClick r:id="" action="ppaction://hlinkshowjump?jump=firstslide"/>
              </a:rPr>
              <a:t>Back to glossary</a:t>
            </a:r>
            <a:endParaRPr lang="en-AU" sz="1600" b="1" dirty="0"/>
          </a:p>
        </p:txBody>
      </p:sp>
      <p:pic>
        <p:nvPicPr>
          <p:cNvPr id="3074" name="Picture 2" descr="http://ocw.mit.edu/NR/rdonlyres/Earth--Atmospheric--and-Planetary-Sciences/12-003Fall-2007/D92915BF-9CB7-4B49-AD23-AC85FFF2A156/0/supersonic.jpg"/>
          <p:cNvPicPr>
            <a:picLocks noChangeAspect="1" noChangeArrowheads="1"/>
          </p:cNvPicPr>
          <p:nvPr/>
        </p:nvPicPr>
        <p:blipFill>
          <a:blip r:embed="rId2"/>
          <a:srcRect t="4256" r="15790"/>
          <a:stretch>
            <a:fillRect/>
          </a:stretch>
        </p:blipFill>
        <p:spPr bwMode="auto">
          <a:xfrm>
            <a:off x="2285984" y="2571744"/>
            <a:ext cx="4572032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85918" y="1500174"/>
            <a:ext cx="5900750" cy="4714908"/>
          </a:xfrm>
        </p:spPr>
        <p:txBody>
          <a:bodyPr/>
          <a:lstStyle/>
          <a:p>
            <a:pPr algn="ctr">
              <a:buNone/>
            </a:pPr>
            <a:r>
              <a:rPr lang="en-AU" b="1" dirty="0" smtClean="0"/>
              <a:t>The fuselage is the another word for the body of the plane.  </a:t>
            </a:r>
            <a:endParaRPr lang="en-AU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en-AU" dirty="0" smtClean="0"/>
              <a:t>Fuselage</a:t>
            </a:r>
            <a:endParaRPr lang="en-AU" dirty="0"/>
          </a:p>
        </p:txBody>
      </p:sp>
      <p:pic>
        <p:nvPicPr>
          <p:cNvPr id="1026" name="Picture 2" descr="Computer drawing of an airliner with the fuselage and cockpit tagged."/>
          <p:cNvPicPr>
            <a:picLocks noChangeAspect="1" noChangeArrowheads="1"/>
          </p:cNvPicPr>
          <p:nvPr/>
        </p:nvPicPr>
        <p:blipFill>
          <a:blip r:embed="rId2"/>
          <a:srcRect l="5282" t="15572" r="2816"/>
          <a:stretch>
            <a:fillRect/>
          </a:stretch>
        </p:blipFill>
        <p:spPr bwMode="auto">
          <a:xfrm>
            <a:off x="1857356" y="2571744"/>
            <a:ext cx="5643602" cy="328614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143636" y="6286520"/>
            <a:ext cx="2007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dirty="0" smtClean="0">
                <a:hlinkClick r:id="" action="ppaction://hlinkshowjump?jump=firstslide"/>
              </a:rPr>
              <a:t>Back to glossary</a:t>
            </a:r>
            <a:endParaRPr lang="en-A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137</TotalTime>
  <Words>188</Words>
  <Application>Microsoft Office PowerPoint</Application>
  <PresentationFormat>On-screen Show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Blake’s awesome flight glossary! </vt:lpstr>
      <vt:lpstr>Supersonic</vt:lpstr>
      <vt:lpstr>Aviator</vt:lpstr>
      <vt:lpstr>Auto Pilot</vt:lpstr>
      <vt:lpstr>Thermal</vt:lpstr>
      <vt:lpstr>Aileron</vt:lpstr>
      <vt:lpstr>Air Resistance</vt:lpstr>
      <vt:lpstr>Sound Barrier</vt:lpstr>
      <vt:lpstr>Fuselage</vt:lpstr>
      <vt:lpstr>Aerodynamics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Blake’s awesome flight glossary!</dc:title>
  <dc:creator>gr56</dc:creator>
  <cp:lastModifiedBy>Gr56</cp:lastModifiedBy>
  <cp:revision>17</cp:revision>
  <dcterms:created xsi:type="dcterms:W3CDTF">2009-07-29T01:51:46Z</dcterms:created>
  <dcterms:modified xsi:type="dcterms:W3CDTF">2009-09-04T00:38:20Z</dcterms:modified>
</cp:coreProperties>
</file>